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30275213" cy="42840275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0A1CA23-79B0-48B1-B93A-0448A2F48FC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2270520" y="7011000"/>
            <a:ext cx="25733520" cy="1491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1513440" y="10024560"/>
            <a:ext cx="27247320" cy="1185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9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1513440" y="23002920"/>
            <a:ext cx="27247320" cy="1185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9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14F17BC-2916-4B99-9EDA-CE27D9E4281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2270520" y="7011000"/>
            <a:ext cx="25733520" cy="1491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1513440" y="10024560"/>
            <a:ext cx="13296600" cy="1185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9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15475320" y="10024560"/>
            <a:ext cx="13296600" cy="1185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9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1513440" y="23002920"/>
            <a:ext cx="13296600" cy="1185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9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15475320" y="23002920"/>
            <a:ext cx="13296600" cy="1185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9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7216D59-7CD7-49BA-9EF0-0FE304C37B9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270520" y="7011000"/>
            <a:ext cx="25733520" cy="1491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1513440" y="10024560"/>
            <a:ext cx="8773560" cy="1185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9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10726200" y="10024560"/>
            <a:ext cx="8773560" cy="1185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9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19938600" y="10024560"/>
            <a:ext cx="8773560" cy="1185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9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1513440" y="23002920"/>
            <a:ext cx="8773560" cy="1185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9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10726200" y="23002920"/>
            <a:ext cx="8773560" cy="1185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9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19938600" y="23002920"/>
            <a:ext cx="8773560" cy="1185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9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84E7C43-B1DD-4D8B-82B0-7A2EA29544C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270520" y="7011000"/>
            <a:ext cx="25733520" cy="1491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1513440" y="10024560"/>
            <a:ext cx="27247320" cy="2484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3D6163E-A59F-4DB8-B343-4935B462375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270520" y="7011000"/>
            <a:ext cx="25733520" cy="1491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1513440" y="10024560"/>
            <a:ext cx="27247320" cy="2484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9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5E2F2B2-C4BB-4DDD-8F58-1D510BD18D9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2270520" y="7011000"/>
            <a:ext cx="25733520" cy="1491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1513440" y="10024560"/>
            <a:ext cx="13296600" cy="2484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9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15475320" y="10024560"/>
            <a:ext cx="13296600" cy="2484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9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FC51C87-F2BF-4E17-969B-F4F6573BD7D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270520" y="7011000"/>
            <a:ext cx="25733520" cy="1491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B75ED31-0A2B-4D45-844A-DD122B6E808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2270520" y="7011000"/>
            <a:ext cx="25733520" cy="6913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CF13678-0AE9-4783-827E-03808BAC553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2270520" y="7011000"/>
            <a:ext cx="25733520" cy="1491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1513440" y="10024560"/>
            <a:ext cx="13296600" cy="1185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9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15475320" y="10024560"/>
            <a:ext cx="13296600" cy="2484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9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1513440" y="23002920"/>
            <a:ext cx="13296600" cy="1185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9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E06814D-5EEB-4AF7-AC3B-8BF61370CC5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2270520" y="7011000"/>
            <a:ext cx="25733520" cy="1491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1513440" y="10024560"/>
            <a:ext cx="13296600" cy="2484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9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15475320" y="10024560"/>
            <a:ext cx="13296600" cy="1185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9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15475320" y="23002920"/>
            <a:ext cx="13296600" cy="1185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9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A695800-ADF9-49A7-9F8E-563D46D7A6F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2270520" y="7011000"/>
            <a:ext cx="25733520" cy="1491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1513440" y="10024560"/>
            <a:ext cx="13296600" cy="1185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9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15475320" y="10024560"/>
            <a:ext cx="13296600" cy="1185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9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1513440" y="23002920"/>
            <a:ext cx="27247320" cy="1185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9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74BAAEA-D2F5-49FF-8B9F-56EF91C996B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270520" y="7011000"/>
            <a:ext cx="25733520" cy="14914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fr-FR" sz="19870" spc="-1" strike="noStrike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b="0" lang="en-US" sz="198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2081520" y="39706560"/>
            <a:ext cx="6811560" cy="2280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fr-FR" sz="397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fr-FR" sz="3970" spc="-1" strike="noStrike">
                <a:solidFill>
                  <a:srgbClr val="8b8b8b"/>
                </a:solidFill>
                <a:latin typeface="Calibri"/>
              </a:rPr>
              <a:t> </a:t>
            </a:r>
            <a:endParaRPr b="0" lang="fr-FR" sz="397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10028520" y="39706560"/>
            <a:ext cx="10217520" cy="2280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fr-FR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fr-FR" sz="1400" spc="-1" strike="noStrike">
                <a:latin typeface="Times New Roman"/>
              </a:rPr>
              <a:t> 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21381840" y="39706560"/>
            <a:ext cx="6811560" cy="2280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fr-FR" sz="397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3577D35-EABF-4740-BBF5-03810C6C2FD6}" type="slidenum">
              <a:rPr b="0" lang="fr-FR" sz="397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397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7" descr="Une image contenant bâtiment, extérieur, vieux, lieu de culte&#10;&#10;Description générée automatiquement"/>
          <p:cNvPicPr/>
          <p:nvPr/>
        </p:nvPicPr>
        <p:blipFill>
          <a:blip r:embed="rId1"/>
          <a:stretch/>
        </p:blipFill>
        <p:spPr>
          <a:xfrm>
            <a:off x="0" y="0"/>
            <a:ext cx="30274920" cy="22365360"/>
          </a:xfrm>
          <a:prstGeom prst="rect">
            <a:avLst/>
          </a:prstGeom>
          <a:ln w="0">
            <a:noFill/>
          </a:ln>
        </p:spPr>
      </p:pic>
      <p:pic>
        <p:nvPicPr>
          <p:cNvPr id="41" name="Image 9" descr="Une image contenant texte&#10;&#10;Description générée automatiquement"/>
          <p:cNvPicPr/>
          <p:nvPr/>
        </p:nvPicPr>
        <p:blipFill>
          <a:blip r:embed="rId2"/>
          <a:stretch/>
        </p:blipFill>
        <p:spPr>
          <a:xfrm>
            <a:off x="982080" y="40434120"/>
            <a:ext cx="5317560" cy="2364840"/>
          </a:xfrm>
          <a:prstGeom prst="rect">
            <a:avLst/>
          </a:prstGeom>
          <a:ln w="0">
            <a:noFill/>
          </a:ln>
        </p:spPr>
      </p:pic>
      <p:pic>
        <p:nvPicPr>
          <p:cNvPr id="42" name="Image 11" descr=""/>
          <p:cNvPicPr/>
          <p:nvPr/>
        </p:nvPicPr>
        <p:blipFill>
          <a:blip r:embed="rId3"/>
          <a:stretch/>
        </p:blipFill>
        <p:spPr>
          <a:xfrm>
            <a:off x="13533840" y="40327560"/>
            <a:ext cx="3206880" cy="2405880"/>
          </a:xfrm>
          <a:prstGeom prst="rect">
            <a:avLst/>
          </a:prstGeom>
          <a:ln w="0">
            <a:noFill/>
          </a:ln>
        </p:spPr>
      </p:pic>
      <p:pic>
        <p:nvPicPr>
          <p:cNvPr id="43" name="Image 15" descr=""/>
          <p:cNvPicPr/>
          <p:nvPr/>
        </p:nvPicPr>
        <p:blipFill>
          <a:blip r:embed="rId4"/>
          <a:stretch/>
        </p:blipFill>
        <p:spPr>
          <a:xfrm>
            <a:off x="24990120" y="40434120"/>
            <a:ext cx="4302720" cy="2299320"/>
          </a:xfrm>
          <a:prstGeom prst="rect">
            <a:avLst/>
          </a:prstGeom>
          <a:ln w="0">
            <a:noFill/>
          </a:ln>
        </p:spPr>
      </p:pic>
      <p:pic>
        <p:nvPicPr>
          <p:cNvPr id="44" name="Image 17" descr=""/>
          <p:cNvPicPr/>
          <p:nvPr/>
        </p:nvPicPr>
        <p:blipFill>
          <a:blip r:embed="rId5"/>
          <a:stretch/>
        </p:blipFill>
        <p:spPr>
          <a:xfrm>
            <a:off x="0" y="0"/>
            <a:ext cx="30274920" cy="40432680"/>
          </a:xfrm>
          <a:prstGeom prst="rect">
            <a:avLst/>
          </a:prstGeom>
          <a:ln w="0">
            <a:noFill/>
          </a:ln>
        </p:spPr>
      </p:pic>
      <p:sp>
        <p:nvSpPr>
          <p:cNvPr id="45" name="ZoneTexte 18"/>
          <p:cNvSpPr/>
          <p:nvPr/>
        </p:nvSpPr>
        <p:spPr>
          <a:xfrm>
            <a:off x="1219320" y="23066280"/>
            <a:ext cx="27836280" cy="246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fr-FR" sz="13800" spc="-1" strike="noStrike">
                <a:solidFill>
                  <a:srgbClr val="ffffff"/>
                </a:solidFill>
                <a:latin typeface="Arial"/>
                <a:ea typeface="Arial"/>
              </a:rPr>
              <a:t>Journée des Langues anciennes</a:t>
            </a:r>
            <a:endParaRPr b="0" lang="fr-FR" sz="13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46" name="Rectangle 19"/>
          <p:cNvSpPr/>
          <p:nvPr/>
        </p:nvSpPr>
        <p:spPr>
          <a:xfrm>
            <a:off x="0" y="700200"/>
            <a:ext cx="7904880" cy="2042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47" name="ZoneTexte 20"/>
          <p:cNvSpPr/>
          <p:nvPr/>
        </p:nvSpPr>
        <p:spPr>
          <a:xfrm>
            <a:off x="1168560" y="1143360"/>
            <a:ext cx="7112160" cy="158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fr-FR" sz="8000" spc="-1" strike="noStrike">
                <a:solidFill>
                  <a:srgbClr val="ffffff"/>
                </a:solidFill>
                <a:latin typeface="Calibri"/>
                <a:ea typeface="Arial"/>
              </a:rPr>
              <a:t>22 février 2023</a:t>
            </a:r>
            <a:endParaRPr b="0" lang="fr-FR" sz="8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48" name="ZoneTexte 21"/>
          <p:cNvSpPr/>
          <p:nvPr/>
        </p:nvSpPr>
        <p:spPr>
          <a:xfrm>
            <a:off x="1219320" y="35987040"/>
            <a:ext cx="1089612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7200" spc="-1" strike="noStrike">
                <a:solidFill>
                  <a:srgbClr val="ffffff"/>
                </a:solidFill>
                <a:latin typeface="Arial"/>
                <a:ea typeface="Arial"/>
              </a:rPr>
              <a:t>Université de Poitiers</a:t>
            </a:r>
            <a:endParaRPr b="0" lang="fr-FR" sz="7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49" name="ZoneTexte 22"/>
          <p:cNvSpPr/>
          <p:nvPr/>
        </p:nvSpPr>
        <p:spPr>
          <a:xfrm>
            <a:off x="1383840" y="37875960"/>
            <a:ext cx="10896120" cy="155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4800" spc="-1" strike="noStrike">
                <a:solidFill>
                  <a:srgbClr val="ffffff"/>
                </a:solidFill>
                <a:latin typeface="Arial"/>
                <a:ea typeface="Arial"/>
              </a:rPr>
              <a:t>UFR Lettres et Langues</a:t>
            </a:r>
            <a:endParaRPr b="0" lang="fr-FR" sz="4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4800" spc="-1" strike="noStrike">
              <a:latin typeface="Arial"/>
            </a:endParaRPr>
          </a:p>
        </p:txBody>
      </p:sp>
      <p:sp>
        <p:nvSpPr>
          <p:cNvPr id="50" name="ZoneTexte 23"/>
          <p:cNvSpPr/>
          <p:nvPr/>
        </p:nvSpPr>
        <p:spPr>
          <a:xfrm>
            <a:off x="1383840" y="38866320"/>
            <a:ext cx="10896120" cy="182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fr-FR" sz="6600" spc="-1" strike="noStrike">
                <a:solidFill>
                  <a:srgbClr val="ffffff"/>
                </a:solidFill>
                <a:latin typeface="Arial"/>
                <a:ea typeface="Arial"/>
              </a:rPr>
              <a:t>Salle des actes</a:t>
            </a:r>
            <a:endParaRPr b="0" lang="fr-FR" sz="6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4800" spc="-1" strike="noStrike">
              <a:latin typeface="Arial"/>
            </a:endParaRPr>
          </a:p>
        </p:txBody>
      </p:sp>
      <p:sp>
        <p:nvSpPr>
          <p:cNvPr id="51" name="Rectangle 27"/>
          <p:cNvSpPr/>
          <p:nvPr/>
        </p:nvSpPr>
        <p:spPr>
          <a:xfrm>
            <a:off x="0" y="37375560"/>
            <a:ext cx="9943920" cy="8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ZoneTexte 28"/>
          <p:cNvSpPr/>
          <p:nvPr/>
        </p:nvSpPr>
        <p:spPr>
          <a:xfrm>
            <a:off x="4092120" y="26741880"/>
            <a:ext cx="25297920" cy="210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1" lang="fr-FR" sz="6600" spc="-1" strike="noStrike">
                <a:solidFill>
                  <a:srgbClr val="ffffff"/>
                </a:solidFill>
                <a:latin typeface="Calibri"/>
              </a:rPr>
              <a:t>11h-12h : Le mystère du rémora </a:t>
            </a:r>
            <a:endParaRPr b="0" lang="fr-FR" sz="66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b="0" lang="fr-FR" sz="6600" spc="-1" strike="noStrike">
                <a:solidFill>
                  <a:srgbClr val="ffffff"/>
                </a:solidFill>
                <a:latin typeface="Calibri"/>
              </a:rPr>
              <a:t>(Isabelle Jouteur, Université de Poitiers</a:t>
            </a:r>
            <a:r>
              <a:rPr b="1" lang="fr-FR" sz="6600" spc="-1" strike="noStrike">
                <a:solidFill>
                  <a:srgbClr val="ffffff"/>
                </a:solidFill>
                <a:latin typeface="Calibri"/>
              </a:rPr>
              <a:t>)</a:t>
            </a:r>
            <a:endParaRPr b="0" lang="fr-FR" sz="6600" spc="-1" strike="noStrike">
              <a:latin typeface="Arial"/>
            </a:endParaRPr>
          </a:p>
        </p:txBody>
      </p:sp>
      <p:sp>
        <p:nvSpPr>
          <p:cNvPr id="53" name="ZoneTexte 29"/>
          <p:cNvSpPr/>
          <p:nvPr/>
        </p:nvSpPr>
        <p:spPr>
          <a:xfrm>
            <a:off x="4092120" y="30107160"/>
            <a:ext cx="25297920" cy="374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1" lang="fr-FR" sz="6600" spc="-1" strike="noStrike">
                <a:solidFill>
                  <a:srgbClr val="ffffff"/>
                </a:solidFill>
                <a:latin typeface="Calibri"/>
              </a:rPr>
              <a:t>14h-16h : Femmes enlevées, femmes sacrifiées</a:t>
            </a:r>
            <a:endParaRPr b="0" lang="fr-FR" sz="66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b="0" lang="fr-FR" sz="5400" spc="-1" strike="noStrike">
                <a:solidFill>
                  <a:srgbClr val="ffffff"/>
                </a:solidFill>
                <a:latin typeface="Calibri"/>
              </a:rPr>
              <a:t>comment, au Lupercal, sont abordées les violences faites aux femmes rapportées ou non dans le De mulieribus Claris de Boccace</a:t>
            </a:r>
            <a:endParaRPr b="0" lang="fr-FR" sz="54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b="0" lang="fr-FR" sz="6600" spc="-1" strike="noStrike">
                <a:solidFill>
                  <a:srgbClr val="ffffff"/>
                </a:solidFill>
                <a:latin typeface="Calibri"/>
              </a:rPr>
              <a:t>(Séverine Tarantino et Océane Puche, Université de Lille III)</a:t>
            </a:r>
            <a:endParaRPr b="0" lang="fr-FR" sz="6600" spc="-1" strike="noStrike">
              <a:latin typeface="Arial"/>
            </a:endParaRPr>
          </a:p>
        </p:txBody>
      </p:sp>
      <p:sp>
        <p:nvSpPr>
          <p:cNvPr id="54" name="Rectangle 30"/>
          <p:cNvSpPr/>
          <p:nvPr/>
        </p:nvSpPr>
        <p:spPr>
          <a:xfrm>
            <a:off x="22395960" y="37895040"/>
            <a:ext cx="7904880" cy="2042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55" name="ZoneTexte 31"/>
          <p:cNvSpPr/>
          <p:nvPr/>
        </p:nvSpPr>
        <p:spPr>
          <a:xfrm>
            <a:off x="22395960" y="38219760"/>
            <a:ext cx="7513200" cy="13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1" lang="fr-FR" sz="2800" spc="-1" strike="noStrike">
                <a:solidFill>
                  <a:srgbClr val="ffffff"/>
                </a:solidFill>
                <a:latin typeface="Calibri"/>
                <a:ea typeface="Arial"/>
              </a:rPr>
              <a:t>Cette journée bénéficie du soutien de l’APCELA,</a:t>
            </a:r>
            <a:endParaRPr b="0" lang="fr-FR" sz="28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b="1" lang="fr-FR" sz="2800" spc="-1" strike="noStrike">
                <a:solidFill>
                  <a:srgbClr val="ffffff"/>
                </a:solidFill>
                <a:latin typeface="Calibri"/>
                <a:ea typeface="Arial"/>
              </a:rPr>
              <a:t> </a:t>
            </a:r>
            <a:r>
              <a:rPr b="1" lang="fr-FR" sz="2800" spc="-1" strike="noStrike">
                <a:solidFill>
                  <a:srgbClr val="ffffff"/>
                </a:solidFill>
                <a:latin typeface="Calibri"/>
                <a:ea typeface="Arial"/>
              </a:rPr>
              <a:t>de l’Association Guillaume Budé, et de l’UFR Lettres et Langues de l’Université de Poitiers.</a:t>
            </a:r>
            <a:endParaRPr b="0" lang="fr-F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45</TotalTime>
  <Application>LibreOffice/7.3.6.2$Windows_X86_64 LibreOffice_project/c28ca90fd6e1a19e189fc16c05f8f8924961e12e</Application>
  <AppVersion>15.0000</AppVersion>
  <Words>97</Words>
  <Paragraphs>12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2023-01-17T16:03:46Z</dcterms:created>
  <dc:creator>Michael Nauge</dc:creator>
  <dc:description/>
  <dc:language>fr-FR</dc:language>
  <cp:lastModifiedBy>Michael Nauge</cp:lastModifiedBy>
  <dcterms:modified xsi:type="dcterms:W3CDTF">2023-01-17T16:49:21Z</dcterms:modified>
  <cp:revision>6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Personnalisé</vt:lpwstr>
  </property>
  <property fmtid="{D5CDD505-2E9C-101B-9397-08002B2CF9AE}" pid="3" name="Slides">
    <vt:i4>1</vt:i4>
  </property>
</Properties>
</file>